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obo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9e528a6589_0_50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9e528a6589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9e528a6589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9e528a6589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9e528a6589_0_5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9e528a6589_0_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9e528a6589_0_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9e528a6589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9e528a6589_0_5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9e528a6589_0_5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9e528a6589_0_5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9e528a6589_0_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9e528a6589_0_5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9e528a6589_0_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9e528a6589_0_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9e528a6589_0_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9e528a6589_0_53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9e528a6589_0_5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9e528a6589_0_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9e528a6589_0_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9e528a6589_0_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9e528a6589_0_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9e528a6589_0_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9e528a6589_0_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9e528a6589_0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9e528a6589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9e528a6589_0_4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9e528a6589_0_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www.example.com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344850" y="1866675"/>
            <a:ext cx="84543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-495300" lvl="0" marL="457200" rtl="0" algn="l">
              <a:spcBef>
                <a:spcPts val="0"/>
              </a:spcBef>
              <a:spcAft>
                <a:spcPts val="0"/>
              </a:spcAft>
              <a:buSzPts val="4200"/>
              <a:buChar char="-"/>
            </a:pPr>
            <a:r>
              <a:rPr lang="en"/>
              <a:t>                                                        -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77038" y="2839488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Proyecto Web de Fernando González Serrano</a:t>
            </a:r>
            <a:endParaRPr sz="2400"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9575" y="1732650"/>
            <a:ext cx="7010126" cy="110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Instalación</a:t>
            </a:r>
            <a:endParaRPr/>
          </a:p>
        </p:txBody>
      </p:sp>
      <p:sp>
        <p:nvSpPr>
          <p:cNvPr id="138" name="Google Shape;138;p22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xx%</a:t>
            </a:r>
            <a:endParaRPr/>
          </a:p>
        </p:txBody>
      </p:sp>
      <p:sp>
        <p:nvSpPr>
          <p:cNvPr id="144" name="Google Shape;144;p23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Use this slide to show a major stat. It can help enforce the presentation’s main message or argument.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</a:t>
            </a:r>
            <a:endParaRPr/>
          </a:p>
        </p:txBody>
      </p:sp>
      <p:sp>
        <p:nvSpPr>
          <p:cNvPr id="155" name="Google Shape;155;p25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DIFERENCIACIÓN 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COMPETENCIA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Diferenciación de la competencia</a:t>
            </a:r>
            <a:endParaRPr/>
          </a:p>
        </p:txBody>
      </p:sp>
      <p:sp>
        <p:nvSpPr>
          <p:cNvPr id="166" name="Google Shape;166;p2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TECNOLOGÍAS USADAS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Tecnologías usadas</a:t>
            </a:r>
            <a:endParaRPr/>
          </a:p>
        </p:txBody>
      </p:sp>
      <p:sp>
        <p:nvSpPr>
          <p:cNvPr id="177" name="Google Shape;177;p29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PRUEBAS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Pruebas</a:t>
            </a:r>
            <a:endParaRPr/>
          </a:p>
        </p:txBody>
      </p:sp>
      <p:sp>
        <p:nvSpPr>
          <p:cNvPr id="188" name="Google Shape;188;p31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460950" y="3272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Índice</a:t>
            </a:r>
            <a:endParaRPr/>
          </a:p>
        </p:txBody>
      </p:sp>
      <p:sp>
        <p:nvSpPr>
          <p:cNvPr id="93" name="Google Shape;93;p14"/>
          <p:cNvSpPr txBox="1"/>
          <p:nvPr/>
        </p:nvSpPr>
        <p:spPr>
          <a:xfrm>
            <a:off x="621300" y="1297675"/>
            <a:ext cx="6952500" cy="29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Introducción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Objetivos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Requisitos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Instalación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Funcionalidad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Diferenciación de la competencia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Tecnologías usadas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Pruebas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Conclusión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CONCLUSIÓN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3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00"/>
              <a:t>Transformando Estancias en Experiencias Memorables</a:t>
            </a:r>
            <a:endParaRPr sz="2200"/>
          </a:p>
        </p:txBody>
      </p:sp>
      <p:sp>
        <p:nvSpPr>
          <p:cNvPr id="199" name="Google Shape;199;p33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En el Hotel 'Aura de Mallorca', cada detalle se fusiona para ofrecer no solo alojamiento, sino una experiencia única, donde la excelencia y la innovación se encuentran para crear recuerdos inolvidables.</a:t>
            </a:r>
            <a:endParaRPr sz="1500"/>
          </a:p>
        </p:txBody>
      </p:sp>
      <p:pic>
        <p:nvPicPr>
          <p:cNvPr descr="Black and white image of ladder handles coming out of the water onto a floating dock" id="200" name="Google Shape;200;p33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4"/>
          <p:cNvSpPr txBox="1"/>
          <p:nvPr>
            <p:ph idx="4294967295" type="title"/>
          </p:nvPr>
        </p:nvSpPr>
        <p:spPr>
          <a:xfrm>
            <a:off x="773700" y="1022400"/>
            <a:ext cx="7596600" cy="14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00">
                <a:solidFill>
                  <a:schemeClr val="lt2"/>
                </a:solidFill>
              </a:rPr>
              <a:t>“</a:t>
            </a:r>
            <a:r>
              <a:rPr lang="en" sz="2200">
                <a:solidFill>
                  <a:schemeClr val="lt2"/>
                </a:solidFill>
              </a:rPr>
              <a:t>'En la industria hotelera, la excelencia no solo reside en ofrecer servicios, sino en crear experiencias inolvidables para cada huésped. La atención al detalle y la capacidad de anticipar las necesidades son fundamentales</a:t>
            </a:r>
            <a:r>
              <a:rPr lang="en" sz="2200">
                <a:solidFill>
                  <a:schemeClr val="lt2"/>
                </a:solidFill>
              </a:rPr>
              <a:t>”</a:t>
            </a:r>
            <a:endParaRPr sz="2200">
              <a:solidFill>
                <a:schemeClr val="lt2"/>
              </a:solidFill>
            </a:endParaRPr>
          </a:p>
        </p:txBody>
      </p:sp>
      <p:cxnSp>
        <p:nvCxnSpPr>
          <p:cNvPr id="206" name="Google Shape;206;p34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7" name="Google Shape;207;p34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</a:t>
            </a:r>
            <a:r>
              <a:rPr lang="en"/>
              <a:t>María González, Experta en Gestión Hotelera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5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11"/>
              <a:t>"La clave de nuestro proyecto es la integración de servicios exclusivos, la atención al detalle y la innovación, ofreciendo a los usuarios una experiencia única al reservar en el Hotel 'Aura de Mallorca'. ¡Conectando servicios, clima y hospitalidad para crear momentos inolvidables!"</a:t>
            </a:r>
            <a:endParaRPr sz="291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¡Gracias</a:t>
            </a:r>
            <a:r>
              <a:rPr lang="en" sz="3000"/>
              <a:t>!</a:t>
            </a:r>
            <a:endParaRPr sz="3000"/>
          </a:p>
        </p:txBody>
      </p:sp>
      <p:sp>
        <p:nvSpPr>
          <p:cNvPr id="218" name="Google Shape;218;p36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Contacto: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Hotel Aura de Mallorca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Carrer Joan Miró, 22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Inca, Mallorca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</a:t>
            </a:r>
            <a:r>
              <a:rPr lang="en"/>
              <a:t>otelaurademallorca@gmail.com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hlinkClick r:id="rId3"/>
              </a:rPr>
              <a:t>www.hotelaurademallorca.com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id="219" name="Google Shape;219;p36"/>
          <p:cNvPicPr preferRelativeResize="0"/>
          <p:nvPr/>
        </p:nvPicPr>
        <p:blipFill rotWithShape="1">
          <a:blip r:embed="rId4">
            <a:alphaModFix/>
          </a:blip>
          <a:srcRect b="0" l="9336" r="9336" t="0"/>
          <a:stretch/>
        </p:blipFill>
        <p:spPr>
          <a:xfrm>
            <a:off x="3274676" y="0"/>
            <a:ext cx="5869323" cy="5143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INTRODUCCIÓN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Introducción</a:t>
            </a:r>
            <a:endParaRPr/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What’s this presentation about? Use this slide to introduce yourself and give a high level overview of the topic you’re about to explain.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Objetivos</a:t>
            </a:r>
            <a:endParaRPr/>
          </a:p>
        </p:txBody>
      </p:sp>
      <p:sp>
        <p:nvSpPr>
          <p:cNvPr id="115" name="Google Shape;115;p18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Consectetur adipiscing elit, sed do eiusmod tempor incididunt ut labore et dolore magna aliqua.</a:t>
            </a:r>
            <a:endParaRPr/>
          </a:p>
        </p:txBody>
      </p:sp>
      <p:sp>
        <p:nvSpPr>
          <p:cNvPr id="116" name="Google Shape;116;p18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REQUISITOS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Requisitos</a:t>
            </a:r>
            <a:endParaRPr/>
          </a:p>
        </p:txBody>
      </p:sp>
      <p:sp>
        <p:nvSpPr>
          <p:cNvPr id="127" name="Google Shape;127;p20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INSTALACIÓN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